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300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301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F4B071-8394-438F-8AE9-A54704416773}" v="37" dt="2020-09-09T08:00:45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170" autoAdjust="0"/>
  </p:normalViewPr>
  <p:slideViewPr>
    <p:cSldViewPr>
      <p:cViewPr varScale="1">
        <p:scale>
          <a:sx n="71" d="100"/>
          <a:sy n="71" d="100"/>
        </p:scale>
        <p:origin x="113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jan de Ruiter" userId="a2531a62-2f4d-4e73-a7da-0a31b077d76f" providerId="ADAL" clId="{13F4B071-8394-438F-8AE9-A54704416773}"/>
    <pc:docChg chg="custSel mod addSld modSld">
      <pc:chgData name="Gerjan de Ruiter" userId="a2531a62-2f4d-4e73-a7da-0a31b077d76f" providerId="ADAL" clId="{13F4B071-8394-438F-8AE9-A54704416773}" dt="2020-09-09T08:02:13.813" v="936" actId="20577"/>
      <pc:docMkLst>
        <pc:docMk/>
      </pc:docMkLst>
      <pc:sldChg chg="modSp mod">
        <pc:chgData name="Gerjan de Ruiter" userId="a2531a62-2f4d-4e73-a7da-0a31b077d76f" providerId="ADAL" clId="{13F4B071-8394-438F-8AE9-A54704416773}" dt="2020-09-09T07:26:07.678" v="386" actId="20577"/>
        <pc:sldMkLst>
          <pc:docMk/>
          <pc:sldMk cId="3743522283" sldId="285"/>
        </pc:sldMkLst>
        <pc:spChg chg="mod">
          <ac:chgData name="Gerjan de Ruiter" userId="a2531a62-2f4d-4e73-a7da-0a31b077d76f" providerId="ADAL" clId="{13F4B071-8394-438F-8AE9-A54704416773}" dt="2020-09-09T07:26:07.678" v="386" actId="20577"/>
          <ac:spMkLst>
            <pc:docMk/>
            <pc:sldMk cId="3743522283" sldId="285"/>
            <ac:spMk id="6" creationId="{00000000-0000-0000-0000-000000000000}"/>
          </ac:spMkLst>
        </pc:spChg>
      </pc:sldChg>
      <pc:sldChg chg="modSp mod modAnim">
        <pc:chgData name="Gerjan de Ruiter" userId="a2531a62-2f4d-4e73-a7da-0a31b077d76f" providerId="ADAL" clId="{13F4B071-8394-438F-8AE9-A54704416773}" dt="2020-09-09T07:19:55.016" v="150"/>
        <pc:sldMkLst>
          <pc:docMk/>
          <pc:sldMk cId="3984603190" sldId="286"/>
        </pc:sldMkLst>
        <pc:spChg chg="mod">
          <ac:chgData name="Gerjan de Ruiter" userId="a2531a62-2f4d-4e73-a7da-0a31b077d76f" providerId="ADAL" clId="{13F4B071-8394-438F-8AE9-A54704416773}" dt="2020-09-09T07:19:39.822" v="149" actId="20577"/>
          <ac:spMkLst>
            <pc:docMk/>
            <pc:sldMk cId="3984603190" sldId="286"/>
            <ac:spMk id="3" creationId="{00000000-0000-0000-0000-000000000000}"/>
          </ac:spMkLst>
        </pc:spChg>
      </pc:sldChg>
      <pc:sldChg chg="addSp modSp mod modAnim modNotesTx">
        <pc:chgData name="Gerjan de Ruiter" userId="a2531a62-2f4d-4e73-a7da-0a31b077d76f" providerId="ADAL" clId="{13F4B071-8394-438F-8AE9-A54704416773}" dt="2020-09-09T07:33:19.895" v="851" actId="1076"/>
        <pc:sldMkLst>
          <pc:docMk/>
          <pc:sldMk cId="3416020084" sldId="287"/>
        </pc:sldMkLst>
        <pc:picChg chg="add mod">
          <ac:chgData name="Gerjan de Ruiter" userId="a2531a62-2f4d-4e73-a7da-0a31b077d76f" providerId="ADAL" clId="{13F4B071-8394-438F-8AE9-A54704416773}" dt="2020-09-09T07:33:19.895" v="851" actId="1076"/>
          <ac:picMkLst>
            <pc:docMk/>
            <pc:sldMk cId="3416020084" sldId="287"/>
            <ac:picMk id="9" creationId="{7C00B448-7892-4F73-A949-7D78808EAE36}"/>
          </ac:picMkLst>
        </pc:picChg>
      </pc:sldChg>
      <pc:sldChg chg="modAnim">
        <pc:chgData name="Gerjan de Ruiter" userId="a2531a62-2f4d-4e73-a7da-0a31b077d76f" providerId="ADAL" clId="{13F4B071-8394-438F-8AE9-A54704416773}" dt="2020-09-09T07:21:10.992" v="151"/>
        <pc:sldMkLst>
          <pc:docMk/>
          <pc:sldMk cId="1958440484" sldId="288"/>
        </pc:sldMkLst>
      </pc:sldChg>
      <pc:sldChg chg="addSp modSp mod modAnim modNotesTx">
        <pc:chgData name="Gerjan de Ruiter" userId="a2531a62-2f4d-4e73-a7da-0a31b077d76f" providerId="ADAL" clId="{13F4B071-8394-438F-8AE9-A54704416773}" dt="2020-09-09T07:25:21.657" v="358" actId="20577"/>
        <pc:sldMkLst>
          <pc:docMk/>
          <pc:sldMk cId="1655163560" sldId="289"/>
        </pc:sldMkLst>
        <pc:spChg chg="mod">
          <ac:chgData name="Gerjan de Ruiter" userId="a2531a62-2f4d-4e73-a7da-0a31b077d76f" providerId="ADAL" clId="{13F4B071-8394-438F-8AE9-A54704416773}" dt="2020-09-09T07:24:26.293" v="162" actId="1076"/>
          <ac:spMkLst>
            <pc:docMk/>
            <pc:sldMk cId="1655163560" sldId="289"/>
            <ac:spMk id="6" creationId="{00000000-0000-0000-0000-000000000000}"/>
          </ac:spMkLst>
        </pc:spChg>
        <pc:picChg chg="add mod">
          <ac:chgData name="Gerjan de Ruiter" userId="a2531a62-2f4d-4e73-a7da-0a31b077d76f" providerId="ADAL" clId="{13F4B071-8394-438F-8AE9-A54704416773}" dt="2020-09-09T07:24:31.480" v="164" actId="1076"/>
          <ac:picMkLst>
            <pc:docMk/>
            <pc:sldMk cId="1655163560" sldId="289"/>
            <ac:picMk id="3" creationId="{626D9933-9241-406D-B788-9D43F7180144}"/>
          </ac:picMkLst>
        </pc:picChg>
        <pc:picChg chg="mod">
          <ac:chgData name="Gerjan de Ruiter" userId="a2531a62-2f4d-4e73-a7da-0a31b077d76f" providerId="ADAL" clId="{13F4B071-8394-438F-8AE9-A54704416773}" dt="2020-09-09T07:24:22.908" v="161" actId="1076"/>
          <ac:picMkLst>
            <pc:docMk/>
            <pc:sldMk cId="1655163560" sldId="289"/>
            <ac:picMk id="4" creationId="{00000000-0000-0000-0000-000000000000}"/>
          </ac:picMkLst>
        </pc:picChg>
        <pc:picChg chg="mod">
          <ac:chgData name="Gerjan de Ruiter" userId="a2531a62-2f4d-4e73-a7da-0a31b077d76f" providerId="ADAL" clId="{13F4B071-8394-438F-8AE9-A54704416773}" dt="2020-09-09T07:24:28.645" v="163" actId="1076"/>
          <ac:picMkLst>
            <pc:docMk/>
            <pc:sldMk cId="1655163560" sldId="289"/>
            <ac:picMk id="5" creationId="{00000000-0000-0000-0000-000000000000}"/>
          </ac:picMkLst>
        </pc:picChg>
        <pc:picChg chg="add mod">
          <ac:chgData name="Gerjan de Ruiter" userId="a2531a62-2f4d-4e73-a7da-0a31b077d76f" providerId="ADAL" clId="{13F4B071-8394-438F-8AE9-A54704416773}" dt="2020-09-09T07:24:34.814" v="165" actId="1076"/>
          <ac:picMkLst>
            <pc:docMk/>
            <pc:sldMk cId="1655163560" sldId="289"/>
            <ac:picMk id="7" creationId="{939F014F-85F9-4D4D-A834-AB260413142F}"/>
          </ac:picMkLst>
        </pc:picChg>
      </pc:sldChg>
      <pc:sldChg chg="modNotesTx">
        <pc:chgData name="Gerjan de Ruiter" userId="a2531a62-2f4d-4e73-a7da-0a31b077d76f" providerId="ADAL" clId="{13F4B071-8394-438F-8AE9-A54704416773}" dt="2020-09-09T07:57:36.233" v="875"/>
        <pc:sldMkLst>
          <pc:docMk/>
          <pc:sldMk cId="2880615933" sldId="292"/>
        </pc:sldMkLst>
      </pc:sldChg>
      <pc:sldChg chg="addSp modSp mod modAnim">
        <pc:chgData name="Gerjan de Ruiter" userId="a2531a62-2f4d-4e73-a7da-0a31b077d76f" providerId="ADAL" clId="{13F4B071-8394-438F-8AE9-A54704416773}" dt="2020-09-09T07:59:20.677" v="879"/>
        <pc:sldMkLst>
          <pc:docMk/>
          <pc:sldMk cId="3504443054" sldId="294"/>
        </pc:sldMkLst>
        <pc:picChg chg="add mod">
          <ac:chgData name="Gerjan de Ruiter" userId="a2531a62-2f4d-4e73-a7da-0a31b077d76f" providerId="ADAL" clId="{13F4B071-8394-438F-8AE9-A54704416773}" dt="2020-09-09T07:59:18.980" v="878" actId="1076"/>
          <ac:picMkLst>
            <pc:docMk/>
            <pc:sldMk cId="3504443054" sldId="294"/>
            <ac:picMk id="3" creationId="{167BDC1C-F9EE-4368-A35B-0F6B31538786}"/>
          </ac:picMkLst>
        </pc:picChg>
      </pc:sldChg>
      <pc:sldChg chg="addSp modSp mod modClrScheme modAnim chgLayout">
        <pc:chgData name="Gerjan de Ruiter" userId="a2531a62-2f4d-4e73-a7da-0a31b077d76f" providerId="ADAL" clId="{13F4B071-8394-438F-8AE9-A54704416773}" dt="2020-09-09T07:59:55.253" v="882" actId="27614"/>
        <pc:sldMkLst>
          <pc:docMk/>
          <pc:sldMk cId="1401900985" sldId="295"/>
        </pc:sldMkLst>
        <pc:spChg chg="mod">
          <ac:chgData name="Gerjan de Ruiter" userId="a2531a62-2f4d-4e73-a7da-0a31b077d76f" providerId="ADAL" clId="{13F4B071-8394-438F-8AE9-A54704416773}" dt="2020-09-09T07:59:48.906" v="881" actId="26606"/>
          <ac:spMkLst>
            <pc:docMk/>
            <pc:sldMk cId="1401900985" sldId="295"/>
            <ac:spMk id="2" creationId="{00000000-0000-0000-0000-000000000000}"/>
          </ac:spMkLst>
        </pc:spChg>
        <pc:spChg chg="mod ord">
          <ac:chgData name="Gerjan de Ruiter" userId="a2531a62-2f4d-4e73-a7da-0a31b077d76f" providerId="ADAL" clId="{13F4B071-8394-438F-8AE9-A54704416773}" dt="2020-09-09T07:59:48.906" v="881" actId="26606"/>
          <ac:spMkLst>
            <pc:docMk/>
            <pc:sldMk cId="1401900985" sldId="295"/>
            <ac:spMk id="3" creationId="{00000000-0000-0000-0000-000000000000}"/>
          </ac:spMkLst>
        </pc:spChg>
        <pc:picChg chg="add mod">
          <ac:chgData name="Gerjan de Ruiter" userId="a2531a62-2f4d-4e73-a7da-0a31b077d76f" providerId="ADAL" clId="{13F4B071-8394-438F-8AE9-A54704416773}" dt="2020-09-09T07:59:55.253" v="882" actId="27614"/>
          <ac:picMkLst>
            <pc:docMk/>
            <pc:sldMk cId="1401900985" sldId="295"/>
            <ac:picMk id="4" creationId="{C3240EE1-BC9B-40CA-B12F-1528148B0A59}"/>
          </ac:picMkLst>
        </pc:picChg>
      </pc:sldChg>
      <pc:sldChg chg="addSp modSp mod modNotesTx">
        <pc:chgData name="Gerjan de Ruiter" userId="a2531a62-2f4d-4e73-a7da-0a31b077d76f" providerId="ADAL" clId="{13F4B071-8394-438F-8AE9-A54704416773}" dt="2020-09-09T08:01:22.867" v="896" actId="1076"/>
        <pc:sldMkLst>
          <pc:docMk/>
          <pc:sldMk cId="2787549614" sldId="296"/>
        </pc:sldMkLst>
        <pc:spChg chg="mod">
          <ac:chgData name="Gerjan de Ruiter" userId="a2531a62-2f4d-4e73-a7da-0a31b077d76f" providerId="ADAL" clId="{13F4B071-8394-438F-8AE9-A54704416773}" dt="2020-09-09T07:30:43.271" v="773" actId="20577"/>
          <ac:spMkLst>
            <pc:docMk/>
            <pc:sldMk cId="2787549614" sldId="296"/>
            <ac:spMk id="3" creationId="{00000000-0000-0000-0000-000000000000}"/>
          </ac:spMkLst>
        </pc:spChg>
        <pc:picChg chg="add mod">
          <ac:chgData name="Gerjan de Ruiter" userId="a2531a62-2f4d-4e73-a7da-0a31b077d76f" providerId="ADAL" clId="{13F4B071-8394-438F-8AE9-A54704416773}" dt="2020-09-09T08:00:30.271" v="885" actId="1076"/>
          <ac:picMkLst>
            <pc:docMk/>
            <pc:sldMk cId="2787549614" sldId="296"/>
            <ac:picMk id="4" creationId="{AD3D9374-F98B-48B8-9D8F-425936BC8263}"/>
          </ac:picMkLst>
        </pc:picChg>
        <pc:picChg chg="add mod">
          <ac:chgData name="Gerjan de Ruiter" userId="a2531a62-2f4d-4e73-a7da-0a31b077d76f" providerId="ADAL" clId="{13F4B071-8394-438F-8AE9-A54704416773}" dt="2020-09-09T08:01:22.867" v="896" actId="1076"/>
          <ac:picMkLst>
            <pc:docMk/>
            <pc:sldMk cId="2787549614" sldId="296"/>
            <ac:picMk id="5" creationId="{E5FD2833-B05E-484D-8AD9-1BA6FF7DCFA3}"/>
          </ac:picMkLst>
        </pc:picChg>
      </pc:sldChg>
      <pc:sldChg chg="modSp mod">
        <pc:chgData name="Gerjan de Ruiter" userId="a2531a62-2f4d-4e73-a7da-0a31b077d76f" providerId="ADAL" clId="{13F4B071-8394-438F-8AE9-A54704416773}" dt="2020-09-09T08:02:13.813" v="936" actId="20577"/>
        <pc:sldMkLst>
          <pc:docMk/>
          <pc:sldMk cId="3785845064" sldId="297"/>
        </pc:sldMkLst>
        <pc:spChg chg="mod">
          <ac:chgData name="Gerjan de Ruiter" userId="a2531a62-2f4d-4e73-a7da-0a31b077d76f" providerId="ADAL" clId="{13F4B071-8394-438F-8AE9-A54704416773}" dt="2020-09-09T08:02:13.813" v="936" actId="20577"/>
          <ac:spMkLst>
            <pc:docMk/>
            <pc:sldMk cId="3785845064" sldId="297"/>
            <ac:spMk id="3" creationId="{00000000-0000-0000-0000-000000000000}"/>
          </ac:spMkLst>
        </pc:spChg>
      </pc:sldChg>
      <pc:sldChg chg="modSp add mod">
        <pc:chgData name="Gerjan de Ruiter" userId="a2531a62-2f4d-4e73-a7da-0a31b077d76f" providerId="ADAL" clId="{13F4B071-8394-438F-8AE9-A54704416773}" dt="2020-09-09T07:31:11.794" v="782" actId="20577"/>
        <pc:sldMkLst>
          <pc:docMk/>
          <pc:sldMk cId="3439010256" sldId="301"/>
        </pc:sldMkLst>
        <pc:spChg chg="mod">
          <ac:chgData name="Gerjan de Ruiter" userId="a2531a62-2f4d-4e73-a7da-0a31b077d76f" providerId="ADAL" clId="{13F4B071-8394-438F-8AE9-A54704416773}" dt="2020-09-09T07:31:05.590" v="781" actId="20577"/>
          <ac:spMkLst>
            <pc:docMk/>
            <pc:sldMk cId="3439010256" sldId="301"/>
            <ac:spMk id="2" creationId="{00000000-0000-0000-0000-000000000000}"/>
          </ac:spMkLst>
        </pc:spChg>
        <pc:spChg chg="mod">
          <ac:chgData name="Gerjan de Ruiter" userId="a2531a62-2f4d-4e73-a7da-0a31b077d76f" providerId="ADAL" clId="{13F4B071-8394-438F-8AE9-A54704416773}" dt="2020-09-09T07:31:11.794" v="782" actId="20577"/>
          <ac:spMkLst>
            <pc:docMk/>
            <pc:sldMk cId="3439010256" sldId="301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564C7-6A2E-4558-BC48-E46792A34DC7}" type="datetimeFigureOut">
              <a:rPr lang="nl-NL" smtClean="0"/>
              <a:t>9-9-2020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CA8F5-E7AA-4091-BAD1-A20CAEE891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6066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vorige les: </a:t>
            </a:r>
            <a:br>
              <a:rPr lang="nl-NL" dirty="0"/>
            </a:br>
            <a:r>
              <a:rPr lang="nl-NL" dirty="0"/>
              <a:t>Wat is </a:t>
            </a:r>
            <a:r>
              <a:rPr lang="nl-NL" dirty="0" err="1"/>
              <a:t>biobased</a:t>
            </a:r>
            <a:r>
              <a:rPr lang="nl-NL" dirty="0"/>
              <a:t> economie: een economie met hernieuwbare energie en materialen. </a:t>
            </a:r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Waarom </a:t>
            </a:r>
            <a:r>
              <a:rPr lang="nl-NL" dirty="0" err="1"/>
              <a:t>biobased</a:t>
            </a:r>
            <a:r>
              <a:rPr lang="nl-NL" dirty="0"/>
              <a:t>: Dit is belangrijk omdat materialen in de wereld uitgeput raken: denk hierbij aan, fossiele brandstoffen, goud, hout, vruchtbare aarde en andere grondstoffen.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Wat betekend circulaire economie: Alle grondstoffen worden altijd gebruikt en hergebruikt. </a:t>
            </a:r>
          </a:p>
          <a:p>
            <a:r>
              <a:rPr lang="nl-NL" dirty="0"/>
              <a:t>Wat betekend biomassa: biologische materiaal, hiervan wordt energie of een product gemaakt</a:t>
            </a:r>
          </a:p>
          <a:p>
            <a:endParaRPr lang="nl-NL" dirty="0"/>
          </a:p>
          <a:p>
            <a:r>
              <a:rPr lang="nl-NL" dirty="0"/>
              <a:t>De </a:t>
            </a:r>
            <a:r>
              <a:rPr lang="nl-NL" dirty="0" err="1"/>
              <a:t>waardepiramide</a:t>
            </a:r>
            <a:r>
              <a:rPr lang="nl-NL" dirty="0"/>
              <a:t>: meeste waarde bovenaan je gebruik de piramide van boven naar beneden.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478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Grote Helicon </a:t>
            </a:r>
            <a:r>
              <a:rPr lang="nl-NL" dirty="0" err="1"/>
              <a:t>Toetsvragen</a:t>
            </a:r>
            <a:r>
              <a:rPr lang="nl-NL" dirty="0"/>
              <a:t> Analyse Spel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4CA01-8A3D-45EE-AE3B-2970A827CD2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981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Grote Helicon </a:t>
            </a:r>
            <a:r>
              <a:rPr lang="nl-NL" dirty="0" err="1"/>
              <a:t>Toetsvragen</a:t>
            </a:r>
            <a:r>
              <a:rPr lang="nl-NL" dirty="0"/>
              <a:t> Analyse Spel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4CA01-8A3D-45EE-AE3B-2970A827CD2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19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Zonnebloempitten kan zonnebloemolie van gemaakt worden.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4310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Indigo geeft de blauwe</a:t>
            </a:r>
            <a:r>
              <a:rPr lang="nl-NL" baseline="0" dirty="0"/>
              <a:t> kleur aan spijkerbroeken.</a:t>
            </a:r>
            <a:br>
              <a:rPr lang="nl-NL" baseline="0" dirty="0"/>
            </a:br>
            <a:r>
              <a:rPr lang="nl-NL" baseline="0" dirty="0"/>
              <a:t>Vanuit Indigo planten wordt ook natuurlijke verf gemaakt of wordt de kleurstof gebruikt voor andere producten zoals zeep.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6236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Hennepvezel</a:t>
            </a:r>
            <a:r>
              <a:rPr lang="nl-NL" baseline="0" dirty="0"/>
              <a:t> </a:t>
            </a:r>
          </a:p>
          <a:p>
            <a:r>
              <a:rPr lang="nl-NL" baseline="0" dirty="0"/>
              <a:t>Textiel</a:t>
            </a:r>
          </a:p>
          <a:p>
            <a:r>
              <a:rPr lang="nl-NL" baseline="0" dirty="0"/>
              <a:t>Composiet bouwmateriaal</a:t>
            </a:r>
          </a:p>
          <a:p>
            <a:r>
              <a:rPr lang="nl-NL" baseline="0" dirty="0"/>
              <a:t>Isolatiemateriaal</a:t>
            </a:r>
          </a:p>
          <a:p>
            <a:r>
              <a:rPr lang="nl-NL" baseline="0" dirty="0" err="1"/>
              <a:t>Cannabidiol</a:t>
            </a:r>
            <a:r>
              <a:rPr lang="nl-NL" baseline="0" dirty="0"/>
              <a:t> (medicinale olie)</a:t>
            </a:r>
          </a:p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032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256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De olie uit Boerenwormkruid wordt</a:t>
            </a:r>
            <a:r>
              <a:rPr lang="nl-NL" baseline="0" dirty="0"/>
              <a:t> gebruikt als insecticide en blijkt heel effectief:</a:t>
            </a:r>
            <a:br>
              <a:rPr lang="nl-NL" baseline="0" dirty="0"/>
            </a:br>
            <a:br>
              <a:rPr lang="nl-NL" baseline="0" dirty="0"/>
            </a:b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beschrijven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twee </a:t>
            </a:r>
            <a:r>
              <a:rPr lang="en-US" dirty="0" err="1"/>
              <a:t>mogelijkheden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om </a:t>
            </a:r>
            <a:r>
              <a:rPr lang="en-US" dirty="0" err="1"/>
              <a:t>landbouw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duurzaam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de biobased </a:t>
            </a:r>
            <a:r>
              <a:rPr lang="en-US" dirty="0" err="1"/>
              <a:t>economie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491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Buitenste schil van ui was ooit afval.</a:t>
            </a:r>
            <a:br>
              <a:rPr lang="nl-NL" dirty="0"/>
            </a:br>
            <a:r>
              <a:rPr lang="nl-NL" dirty="0"/>
              <a:t>De schil blijkt een pigment te hebben</a:t>
            </a:r>
            <a:r>
              <a:rPr lang="nl-NL" baseline="0" dirty="0"/>
              <a:t> “</a:t>
            </a:r>
            <a:r>
              <a:rPr lang="nl-NL" baseline="0" dirty="0" err="1"/>
              <a:t>quercetin</a:t>
            </a:r>
            <a:r>
              <a:rPr lang="nl-NL" baseline="0" dirty="0"/>
              <a:t>” (</a:t>
            </a:r>
            <a:r>
              <a:rPr lang="nl-NL" baseline="0" dirty="0" err="1"/>
              <a:t>kesertien</a:t>
            </a:r>
            <a:r>
              <a:rPr lang="nl-NL" baseline="0" dirty="0"/>
              <a:t>) </a:t>
            </a:r>
          </a:p>
          <a:p>
            <a:r>
              <a:rPr lang="nl-NL" baseline="0" dirty="0"/>
              <a:t>Het is een natuurlijke kleurstof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9403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Denk hierbij aan het op de juiste manier toepassen van de </a:t>
            </a:r>
            <a:r>
              <a:rPr lang="nl-NL" dirty="0" err="1"/>
              <a:t>waardepiramide</a:t>
            </a:r>
            <a:r>
              <a:rPr lang="nl-NL" dirty="0"/>
              <a:t> en het denk hierbij aan het vak verborgen impact.</a:t>
            </a:r>
          </a:p>
          <a:p>
            <a:r>
              <a:rPr lang="nl-NL" dirty="0"/>
              <a:t>Hoe kunnen we op een gezonden manier gebruik maken van het mooie dat de natuur/landbouw ons te bieden heeft zonder dat we de biodiversiteit verstoren.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71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9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71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68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33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78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1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25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9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06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5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ED390-F77C-4CDE-BB93-EE6416285244}" type="datetimeFigureOut">
              <a:rPr lang="nl-NL" smtClean="0"/>
              <a:t>9-9-2020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308CA-A037-474B-AA6E-6C7C048F3532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44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36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3719736" y="1988840"/>
            <a:ext cx="424827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 err="1"/>
              <a:t>Biobased</a:t>
            </a:r>
            <a:r>
              <a:rPr lang="nl-NL" sz="4000" dirty="0"/>
              <a:t> </a:t>
            </a:r>
            <a:r>
              <a:rPr lang="nl-NL" sz="4000" dirty="0" err="1"/>
              <a:t>Economy</a:t>
            </a:r>
            <a:endParaRPr lang="nl-NL" sz="4000" dirty="0"/>
          </a:p>
          <a:p>
            <a:r>
              <a:rPr lang="nl-NL" sz="4000" dirty="0"/>
              <a:t>Les 2: De landbouw</a:t>
            </a:r>
          </a:p>
        </p:txBody>
      </p:sp>
    </p:spTree>
    <p:extLst>
      <p:ext uri="{BB962C8B-B14F-4D97-AF65-F5344CB8AC3E}">
        <p14:creationId xmlns:p14="http://schemas.microsoft.com/office/powerpoint/2010/main" val="424030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: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1340768"/>
            <a:ext cx="5544616" cy="4159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0615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Landbouw nog meer duurzaam maken…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Om landbouw nog duurzamer te maken is het belangrijk dat we het gehele gewas gebruiken.</a:t>
            </a:r>
          </a:p>
          <a:p>
            <a:pPr marL="0" indent="0">
              <a:buNone/>
            </a:pPr>
            <a:r>
              <a:rPr lang="nl-NL" dirty="0"/>
              <a:t>Niet alleen het eetbaar deel.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Het afval wordt geld waard.</a:t>
            </a:r>
          </a:p>
          <a:p>
            <a:pPr marL="0" indent="0">
              <a:buNone/>
            </a:pPr>
            <a:r>
              <a:rPr lang="nl-NL" dirty="0"/>
              <a:t>Afval is een nieuwe bron van kansen.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4965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Voorbeeld: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1760"/>
          <a:stretch/>
        </p:blipFill>
        <p:spPr>
          <a:xfrm>
            <a:off x="1487488" y="1196751"/>
            <a:ext cx="10225136" cy="507525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70475" t="49000" r="9444" b="14300"/>
          <a:stretch/>
        </p:blipFill>
        <p:spPr>
          <a:xfrm>
            <a:off x="8688288" y="4077072"/>
            <a:ext cx="2016224" cy="207274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/>
          <a:srcRect l="22182" t="21510" r="25388" b="13961"/>
          <a:stretch/>
        </p:blipFill>
        <p:spPr>
          <a:xfrm>
            <a:off x="8544272" y="4149080"/>
            <a:ext cx="2520279" cy="174480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7BDC1C-F9EE-4368-A35B-0F6B31538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024" y="810344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4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nl-NL" dirty="0"/>
              <a:t>Kortom:</a:t>
            </a:r>
          </a:p>
        </p:txBody>
      </p:sp>
      <p:pic>
        <p:nvPicPr>
          <p:cNvPr id="4" name="Tijdelijke aanduiding voor inhoud 3" descr="Afbeelding met tekening&#10;&#10;Automatisch gegenereerde beschrijving">
            <a:extLst>
              <a:ext uri="{FF2B5EF4-FFF2-40B4-BE49-F238E27FC236}">
                <a16:creationId xmlns:a16="http://schemas.microsoft.com/office/drawing/2014/main" id="{C3240EE1-BC9B-40CA-B12F-1528148B0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66006"/>
            <a:ext cx="5384800" cy="3594353"/>
          </a:xfrm>
          <a:prstGeom prst="rect">
            <a:avLst/>
          </a:prstGeom>
          <a:noFill/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2400"/>
              <a:t>Landbouw levert de basismaterialen voor de </a:t>
            </a:r>
            <a:br>
              <a:rPr lang="nl-NL" sz="2400"/>
            </a:br>
            <a:r>
              <a:rPr lang="nl-NL" sz="2400" err="1"/>
              <a:t>biobased</a:t>
            </a:r>
            <a:r>
              <a:rPr lang="nl-NL" sz="2400"/>
              <a:t> economie.</a:t>
            </a:r>
          </a:p>
          <a:p>
            <a:pPr marL="0" indent="0">
              <a:lnSpc>
                <a:spcPct val="90000"/>
              </a:lnSpc>
              <a:buNone/>
            </a:pPr>
            <a:endParaRPr lang="nl-NL" sz="2400"/>
          </a:p>
          <a:p>
            <a:pPr marL="0" indent="0">
              <a:lnSpc>
                <a:spcPct val="90000"/>
              </a:lnSpc>
              <a:buNone/>
            </a:pPr>
            <a:r>
              <a:rPr lang="nl-NL" sz="2400"/>
              <a:t>Met dit materiaal kunnen allerlei producten voor medicijnen, cosmetica, textiel, bouwmateriaal, brandstof en nog veel meer applicaties.</a:t>
            </a:r>
          </a:p>
          <a:p>
            <a:pPr marL="0" indent="0">
              <a:lnSpc>
                <a:spcPct val="90000"/>
              </a:lnSpc>
              <a:buNone/>
            </a:pPr>
            <a:endParaRPr lang="nl-NL" sz="2400"/>
          </a:p>
          <a:p>
            <a:pPr marL="0" indent="0">
              <a:lnSpc>
                <a:spcPct val="90000"/>
              </a:lnSpc>
              <a:buNone/>
            </a:pPr>
            <a:r>
              <a:rPr lang="nl-NL" sz="2400"/>
              <a:t>We worden minder afhankelijk van fossiele brandstoffen.</a:t>
            </a:r>
          </a:p>
        </p:txBody>
      </p:sp>
    </p:spTree>
    <p:extLst>
      <p:ext uri="{BB962C8B-B14F-4D97-AF65-F5344CB8AC3E}">
        <p14:creationId xmlns:p14="http://schemas.microsoft.com/office/powerpoint/2010/main" val="140190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Landbouw speelt een cruciale rol binnen de </a:t>
            </a:r>
            <a:br>
              <a:rPr lang="nl-NL" dirty="0"/>
            </a:br>
            <a:r>
              <a:rPr lang="nl-NL" dirty="0" err="1"/>
              <a:t>biobased</a:t>
            </a:r>
            <a:r>
              <a:rPr lang="nl-NL" dirty="0"/>
              <a:t> economie.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Er is alleen nog veel te leren en te ontwikkelen.</a:t>
            </a:r>
          </a:p>
          <a:p>
            <a:pPr marL="0" indent="0">
              <a:buNone/>
            </a:pPr>
            <a:r>
              <a:rPr lang="nl-NL" dirty="0"/>
              <a:t>(verborgen impact, biodiversiteit).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D3D9374-F98B-48B8-9D8F-425936BC8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3933056"/>
            <a:ext cx="4114428" cy="276901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5FD2833-B05E-484D-8AD9-1BA6FF7DC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893" y="4021416"/>
            <a:ext cx="4608515" cy="25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49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Welke rol bedeel jij de landbouw toe als je denk aan omgevingsvriendelijke(milieuvriendelijke) producten?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Bekijk het TED filmpje over industriële hennep!!!</a:t>
            </a:r>
          </a:p>
        </p:txBody>
      </p:sp>
    </p:spTree>
    <p:extLst>
      <p:ext uri="{BB962C8B-B14F-4D97-AF65-F5344CB8AC3E}">
        <p14:creationId xmlns:p14="http://schemas.microsoft.com/office/powerpoint/2010/main" val="3785845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 je 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uitleggen</a:t>
            </a:r>
            <a:r>
              <a:rPr lang="en-US" dirty="0"/>
              <a:t> wat het </a:t>
            </a:r>
            <a:r>
              <a:rPr lang="en-US" dirty="0" err="1"/>
              <a:t>doel</a:t>
            </a:r>
            <a:r>
              <a:rPr lang="en-US" dirty="0"/>
              <a:t> van </a:t>
            </a:r>
            <a:r>
              <a:rPr lang="en-US" dirty="0" err="1"/>
              <a:t>landbouw</a:t>
            </a:r>
            <a:r>
              <a:rPr lang="en-US" dirty="0"/>
              <a:t> is.</a:t>
            </a:r>
          </a:p>
          <a:p>
            <a:pPr>
              <a:buFontTx/>
              <a:buChar char="-"/>
            </a:pPr>
            <a:r>
              <a:rPr lang="en-US" dirty="0"/>
              <a:t>minimal </a:t>
            </a:r>
            <a:r>
              <a:rPr lang="en-US" dirty="0" err="1"/>
              <a:t>drie</a:t>
            </a:r>
            <a:r>
              <a:rPr lang="en-US" dirty="0"/>
              <a:t> </a:t>
            </a:r>
            <a:r>
              <a:rPr lang="en-US" dirty="0" err="1"/>
              <a:t>producten</a:t>
            </a:r>
            <a:r>
              <a:rPr lang="en-US" dirty="0"/>
              <a:t> </a:t>
            </a:r>
            <a:r>
              <a:rPr lang="en-US" dirty="0" err="1"/>
              <a:t>benoemen</a:t>
            </a:r>
            <a:r>
              <a:rPr lang="en-US" dirty="0"/>
              <a:t> die van </a:t>
            </a:r>
            <a:r>
              <a:rPr lang="en-US" dirty="0" err="1"/>
              <a:t>landbouwproducten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.(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voeding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beschrijven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twee </a:t>
            </a:r>
            <a:r>
              <a:rPr lang="en-US" dirty="0" err="1"/>
              <a:t>mogelijkheden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om </a:t>
            </a:r>
            <a:r>
              <a:rPr lang="en-US" dirty="0" err="1"/>
              <a:t>landbouw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duurzaam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de biobased </a:t>
            </a:r>
            <a:r>
              <a:rPr lang="en-US" dirty="0" err="1"/>
              <a:t>economie</a:t>
            </a:r>
            <a:r>
              <a:rPr lang="en-US" dirty="0"/>
              <a:t> te </a:t>
            </a:r>
            <a:r>
              <a:rPr lang="en-US" dirty="0" err="1"/>
              <a:t>maken</a:t>
            </a:r>
            <a:r>
              <a:rPr lang="en-US" dirty="0"/>
              <a:t> </a:t>
            </a:r>
          </a:p>
          <a:p>
            <a:pPr>
              <a:buFontTx/>
              <a:buChar char="-"/>
            </a:pPr>
            <a:r>
              <a:rPr lang="en-US" dirty="0" err="1"/>
              <a:t>uitleggen</a:t>
            </a:r>
            <a:r>
              <a:rPr lang="en-US" dirty="0"/>
              <a:t> hoe ‘het hele </a:t>
            </a:r>
            <a:r>
              <a:rPr lang="en-US" dirty="0" err="1"/>
              <a:t>landbouwproduct</a:t>
            </a:r>
            <a:r>
              <a:rPr lang="en-US" dirty="0"/>
              <a:t>’ </a:t>
            </a:r>
            <a:r>
              <a:rPr lang="en-US" dirty="0" err="1"/>
              <a:t>gebruikt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9010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F9154-39DF-41D5-8836-0031C064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vorige les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922AF0-E5E0-47E5-B3BB-A84DB0CF5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sz="2000" dirty="0"/>
              <a:t>Introductie </a:t>
            </a:r>
            <a:r>
              <a:rPr lang="nl-NL" sz="2000" dirty="0" err="1"/>
              <a:t>Biobased</a:t>
            </a:r>
            <a:endParaRPr lang="nl-NL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/>
              <a:t>Wat is </a:t>
            </a:r>
            <a:r>
              <a:rPr lang="nl-NL" sz="1600" dirty="0" err="1"/>
              <a:t>biobased</a:t>
            </a:r>
            <a:endParaRPr lang="nl-NL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/>
              <a:t>Waarom </a:t>
            </a:r>
            <a:r>
              <a:rPr lang="nl-NL" sz="1600" dirty="0" err="1"/>
              <a:t>biobased</a:t>
            </a:r>
            <a:endParaRPr lang="nl-NL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/>
              <a:t>Wat is een </a:t>
            </a:r>
            <a:r>
              <a:rPr lang="nl-NL" sz="1600" dirty="0" err="1"/>
              <a:t>waardepiramide</a:t>
            </a:r>
            <a:endParaRPr lang="nl-NL" sz="1600" dirty="0"/>
          </a:p>
          <a:p>
            <a:endParaRPr lang="nl-NL" dirty="0"/>
          </a:p>
        </p:txBody>
      </p:sp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1530F589-2312-46C0-B18D-91BB1483A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3" y="923457"/>
            <a:ext cx="6815137" cy="4552298"/>
          </a:xfrm>
        </p:spPr>
      </p:pic>
    </p:spTree>
    <p:extLst>
      <p:ext uri="{BB962C8B-B14F-4D97-AF65-F5344CB8AC3E}">
        <p14:creationId xmlns:p14="http://schemas.microsoft.com/office/powerpoint/2010/main" val="7796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Leerdoelen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Aan</a:t>
            </a:r>
            <a:r>
              <a:rPr lang="en-US" dirty="0"/>
              <a:t> het </a:t>
            </a:r>
            <a:r>
              <a:rPr lang="en-US" dirty="0" err="1"/>
              <a:t>einde</a:t>
            </a:r>
            <a:r>
              <a:rPr lang="en-US" dirty="0"/>
              <a:t> van de les </a:t>
            </a:r>
            <a:r>
              <a:rPr lang="en-US" dirty="0" err="1"/>
              <a:t>kan</a:t>
            </a:r>
            <a:r>
              <a:rPr lang="en-US" dirty="0"/>
              <a:t> je… 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uitleggen</a:t>
            </a:r>
            <a:r>
              <a:rPr lang="en-US" dirty="0"/>
              <a:t> wat het </a:t>
            </a:r>
            <a:r>
              <a:rPr lang="en-US" dirty="0" err="1"/>
              <a:t>doel</a:t>
            </a:r>
            <a:r>
              <a:rPr lang="en-US" dirty="0"/>
              <a:t> van </a:t>
            </a:r>
            <a:r>
              <a:rPr lang="en-US" dirty="0" err="1"/>
              <a:t>landbouw</a:t>
            </a:r>
            <a:r>
              <a:rPr lang="en-US" dirty="0"/>
              <a:t> is.</a:t>
            </a:r>
          </a:p>
          <a:p>
            <a:pPr>
              <a:buFontTx/>
              <a:buChar char="-"/>
            </a:pPr>
            <a:r>
              <a:rPr lang="en-US" dirty="0"/>
              <a:t>minimal </a:t>
            </a:r>
            <a:r>
              <a:rPr lang="en-US" dirty="0" err="1"/>
              <a:t>drie</a:t>
            </a:r>
            <a:r>
              <a:rPr lang="en-US" dirty="0"/>
              <a:t> </a:t>
            </a:r>
            <a:r>
              <a:rPr lang="en-US" dirty="0" err="1"/>
              <a:t>producten</a:t>
            </a:r>
            <a:r>
              <a:rPr lang="en-US" dirty="0"/>
              <a:t> </a:t>
            </a:r>
            <a:r>
              <a:rPr lang="en-US" dirty="0" err="1"/>
              <a:t>benoemen</a:t>
            </a:r>
            <a:r>
              <a:rPr lang="en-US" dirty="0"/>
              <a:t> die van </a:t>
            </a:r>
            <a:r>
              <a:rPr lang="en-US" dirty="0" err="1"/>
              <a:t>landbouwproducten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.(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voeding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beschrijven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twee </a:t>
            </a:r>
            <a:r>
              <a:rPr lang="en-US" dirty="0" err="1"/>
              <a:t>mogelijkheden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om </a:t>
            </a:r>
            <a:r>
              <a:rPr lang="en-US" dirty="0" err="1"/>
              <a:t>landbouw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duurzaam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de biobased </a:t>
            </a:r>
            <a:r>
              <a:rPr lang="en-US" dirty="0" err="1"/>
              <a:t>economie</a:t>
            </a:r>
            <a:r>
              <a:rPr lang="en-US" dirty="0"/>
              <a:t> te </a:t>
            </a:r>
            <a:r>
              <a:rPr lang="en-US" dirty="0" err="1"/>
              <a:t>maken</a:t>
            </a:r>
            <a:r>
              <a:rPr lang="en-US" dirty="0"/>
              <a:t> </a:t>
            </a:r>
          </a:p>
          <a:p>
            <a:pPr>
              <a:buFontTx/>
              <a:buChar char="-"/>
            </a:pPr>
            <a:r>
              <a:rPr lang="en-US" dirty="0" err="1"/>
              <a:t>uitleggen</a:t>
            </a:r>
            <a:r>
              <a:rPr lang="en-US" dirty="0"/>
              <a:t> hoe ‘het hele </a:t>
            </a:r>
            <a:r>
              <a:rPr lang="en-US" dirty="0" err="1"/>
              <a:t>landbouwproduct</a:t>
            </a:r>
            <a:r>
              <a:rPr lang="en-US" dirty="0"/>
              <a:t>’ </a:t>
            </a:r>
            <a:r>
              <a:rPr lang="en-US" dirty="0" err="1"/>
              <a:t>gebruikt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3522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Belangrijke rol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Landbouw speelt een belangrijke rol binnen de </a:t>
            </a:r>
            <a:r>
              <a:rPr lang="nl-NL" dirty="0" err="1"/>
              <a:t>biobased</a:t>
            </a:r>
            <a:r>
              <a:rPr lang="nl-NL" dirty="0"/>
              <a:t> economie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De hoofdtaak van de landbouw is het produceren van voeding voor de mensheid en dieren.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Landbouw produceert meer dan alleen voeding.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Hoe past deze sector zich aan de </a:t>
            </a:r>
            <a:r>
              <a:rPr lang="nl-NL" dirty="0" err="1"/>
              <a:t>biobased</a:t>
            </a:r>
            <a:r>
              <a:rPr lang="nl-NL" dirty="0"/>
              <a:t> economie aan?</a:t>
            </a:r>
          </a:p>
        </p:txBody>
      </p:sp>
    </p:spTree>
    <p:extLst>
      <p:ext uri="{BB962C8B-B14F-4D97-AF65-F5344CB8AC3E}">
        <p14:creationId xmlns:p14="http://schemas.microsoft.com/office/powerpoint/2010/main" val="398460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9289032" cy="648072"/>
          </a:xfrm>
        </p:spPr>
        <p:txBody>
          <a:bodyPr/>
          <a:lstStyle/>
          <a:p>
            <a:r>
              <a:rPr lang="nl-NL" dirty="0"/>
              <a:t>Wat kan er nog meer met gewassen gedaan worden?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53129"/>
            <a:ext cx="3505200" cy="2190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340768"/>
            <a:ext cx="3456384" cy="2405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38" y="3643879"/>
            <a:ext cx="3110577" cy="31105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Tijdelijke aanduiding voor inhoud 3">
            <a:extLst>
              <a:ext uri="{FF2B5EF4-FFF2-40B4-BE49-F238E27FC236}">
                <a16:creationId xmlns:a16="http://schemas.microsoft.com/office/drawing/2014/main" id="{7C00B448-7892-4F73-A949-7D78808EA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4328880"/>
            <a:ext cx="3786285" cy="25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55640" y="192612"/>
            <a:ext cx="8860565" cy="648072"/>
          </a:xfrm>
        </p:spPr>
        <p:txBody>
          <a:bodyPr/>
          <a:lstStyle/>
          <a:p>
            <a:r>
              <a:rPr lang="nl-NL" dirty="0"/>
              <a:t>Zonnebloemolie gebruiken voor: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1772816"/>
            <a:ext cx="3110577" cy="31105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980728"/>
            <a:ext cx="3374440" cy="18722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46" y="3573016"/>
            <a:ext cx="2361790" cy="31323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De bronafbeelding bekijk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666699"/>
            <a:ext cx="2755192" cy="2755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41" y="3755934"/>
            <a:ext cx="2624007" cy="26240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5844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producten worden gebruikt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" y="1484784"/>
            <a:ext cx="4704523" cy="352839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87" y="792344"/>
            <a:ext cx="3510136" cy="5265204"/>
          </a:xfrm>
          <a:prstGeom prst="rect">
            <a:avLst/>
          </a:prstGeom>
        </p:spPr>
      </p:pic>
      <p:sp>
        <p:nvSpPr>
          <p:cNvPr id="6" name="Pijl-rechts 5"/>
          <p:cNvSpPr/>
          <p:nvPr/>
        </p:nvSpPr>
        <p:spPr>
          <a:xfrm>
            <a:off x="4994158" y="2595881"/>
            <a:ext cx="1656184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6D9933-9241-406D-B788-9D43F7180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8640" y="536006"/>
            <a:ext cx="1925960" cy="288894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39F014F-85F9-4D4D-A834-AB2604131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7059" y="3856640"/>
            <a:ext cx="2708920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6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98" y="800204"/>
            <a:ext cx="2593295" cy="2593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146" y="116632"/>
            <a:ext cx="2848148" cy="1898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4406731"/>
            <a:ext cx="3024336" cy="2326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2276872"/>
            <a:ext cx="2998014" cy="1798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/>
          <a:lstStyle/>
          <a:p>
            <a:r>
              <a:rPr lang="nl-NL" dirty="0"/>
              <a:t>Hennepvezel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2" y="968693"/>
            <a:ext cx="3346866" cy="2256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Rechte verbindingslijn met pijl 8"/>
          <p:cNvCxnSpPr>
            <a:stCxn id="2" idx="6"/>
            <a:endCxn id="4" idx="2"/>
          </p:cNvCxnSpPr>
          <p:nvPr/>
        </p:nvCxnSpPr>
        <p:spPr>
          <a:xfrm>
            <a:off x="4027898" y="2096851"/>
            <a:ext cx="9884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>
            <a:stCxn id="4" idx="7"/>
          </p:cNvCxnSpPr>
          <p:nvPr/>
        </p:nvCxnSpPr>
        <p:spPr>
          <a:xfrm flipV="1">
            <a:off x="7229814" y="1066015"/>
            <a:ext cx="1386466" cy="113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>
            <a:stCxn id="4" idx="6"/>
          </p:cNvCxnSpPr>
          <p:nvPr/>
        </p:nvCxnSpPr>
        <p:spPr>
          <a:xfrm>
            <a:off x="7609593" y="2096852"/>
            <a:ext cx="1078695" cy="684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>
            <a:stCxn id="4" idx="5"/>
            <a:endCxn id="6" idx="1"/>
          </p:cNvCxnSpPr>
          <p:nvPr/>
        </p:nvCxnSpPr>
        <p:spPr>
          <a:xfrm>
            <a:off x="7229814" y="3013720"/>
            <a:ext cx="1901378" cy="1733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Afbeelding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15" y="3358921"/>
            <a:ext cx="2948473" cy="1964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2" name="Rechte verbindingslijn met pijl 21"/>
          <p:cNvCxnSpPr>
            <a:stCxn id="2" idx="4"/>
            <a:endCxn id="20" idx="2"/>
          </p:cNvCxnSpPr>
          <p:nvPr/>
        </p:nvCxnSpPr>
        <p:spPr>
          <a:xfrm>
            <a:off x="2354465" y="3225008"/>
            <a:ext cx="1648850" cy="1116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842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plek heeft de landbouw binnen </a:t>
            </a:r>
            <a:r>
              <a:rPr lang="nl-NL" dirty="0" err="1"/>
              <a:t>bbe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Veel producten die nu op olie gebaseerd zijn kunnen worden vervangen door duurzame, </a:t>
            </a:r>
            <a:r>
              <a:rPr lang="nl-NL" dirty="0" err="1"/>
              <a:t>biobased</a:t>
            </a:r>
            <a:r>
              <a:rPr lang="nl-NL" dirty="0"/>
              <a:t> producten.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Aan welke producten denk jij 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En nu verder denken dan </a:t>
            </a:r>
            <a:r>
              <a:rPr lang="nl-NL" dirty="0" err="1"/>
              <a:t>biobiesel</a:t>
            </a:r>
            <a:r>
              <a:rPr lang="nl-NL" dirty="0"/>
              <a:t> !!!!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86681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E53CAEA8DE0549B72479AC34CFF4C2" ma:contentTypeVersion="0" ma:contentTypeDescription="Een nieuw document maken." ma:contentTypeScope="" ma:versionID="ae2c87e7603efcab43d94f84b57e087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c577066298b7e41f75d23dad7d2118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E16D0F-92DF-4A9E-8477-A4723A024D14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9D41D56-FEAC-4DF2-93AC-F4D27D9219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87EF23-A051-4459-A74C-582B3FA79C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644</Words>
  <Application>Microsoft Office PowerPoint</Application>
  <PresentationFormat>Breedbeeld</PresentationFormat>
  <Paragraphs>92</Paragraphs>
  <Slides>16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9" baseType="lpstr">
      <vt:lpstr>Arial</vt:lpstr>
      <vt:lpstr>Calibri</vt:lpstr>
      <vt:lpstr>Kantoorthema</vt:lpstr>
      <vt:lpstr>PowerPoint-presentatie</vt:lpstr>
      <vt:lpstr>De vorige les</vt:lpstr>
      <vt:lpstr>Leerdoelen</vt:lpstr>
      <vt:lpstr>Belangrijke rol </vt:lpstr>
      <vt:lpstr>Wat kan er nog meer met gewassen gedaan worden?</vt:lpstr>
      <vt:lpstr>Zonnebloemolie gebruiken voor:</vt:lpstr>
      <vt:lpstr>Meer producten worden gebruikt</vt:lpstr>
      <vt:lpstr>Hennepvezel</vt:lpstr>
      <vt:lpstr>Welke plek heeft de landbouw binnen bbe?</vt:lpstr>
      <vt:lpstr>Voorbeeld : </vt:lpstr>
      <vt:lpstr>Landbouw nog meer duurzaam maken…</vt:lpstr>
      <vt:lpstr>Voorbeeld:</vt:lpstr>
      <vt:lpstr>Kortom:</vt:lpstr>
      <vt:lpstr>PowerPoint-presentatie</vt:lpstr>
      <vt:lpstr>Opdracht</vt:lpstr>
      <vt:lpstr>Kan je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Gerjan de Ruiter</dc:creator>
  <cp:lastModifiedBy>Gerjan de Ruiter</cp:lastModifiedBy>
  <cp:revision>1</cp:revision>
  <dcterms:created xsi:type="dcterms:W3CDTF">2020-09-09T07:59:48Z</dcterms:created>
  <dcterms:modified xsi:type="dcterms:W3CDTF">2020-09-09T08:02:31Z</dcterms:modified>
</cp:coreProperties>
</file>